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18"/>
  </p:notesMasterIdLst>
  <p:handoutMasterIdLst>
    <p:handoutMasterId r:id="rId19"/>
  </p:handoutMasterIdLst>
  <p:sldIdLst>
    <p:sldId id="282" r:id="rId5"/>
    <p:sldId id="256" r:id="rId6"/>
    <p:sldId id="265" r:id="rId7"/>
    <p:sldId id="280" r:id="rId8"/>
    <p:sldId id="283" r:id="rId9"/>
    <p:sldId id="284" r:id="rId10"/>
    <p:sldId id="285" r:id="rId11"/>
    <p:sldId id="287" r:id="rId12"/>
    <p:sldId id="286" r:id="rId13"/>
    <p:sldId id="288" r:id="rId14"/>
    <p:sldId id="289" r:id="rId15"/>
    <p:sldId id="290" r:id="rId16"/>
    <p:sldId id="29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7080" userDrawn="1">
          <p15:clr>
            <a:srgbClr val="A4A3A4"/>
          </p15:clr>
        </p15:guide>
        <p15:guide id="3" pos="5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32" autoAdjust="0"/>
  </p:normalViewPr>
  <p:slideViewPr>
    <p:cSldViewPr snapToGrid="0">
      <p:cViewPr varScale="1">
        <p:scale>
          <a:sx n="102" d="100"/>
          <a:sy n="102" d="100"/>
        </p:scale>
        <p:origin x="126" y="330"/>
      </p:cViewPr>
      <p:guideLst>
        <p:guide orient="horz" pos="1848"/>
        <p:guide pos="7080"/>
        <p:guide pos="5112"/>
      </p:guideLst>
    </p:cSldViewPr>
  </p:slideViewPr>
  <p:outlineViewPr>
    <p:cViewPr>
      <p:scale>
        <a:sx n="33" d="100"/>
        <a:sy n="33" d="100"/>
      </p:scale>
      <p:origin x="0" y="-4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84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0AE3C0-C0E9-40F8-963A-C710B0868C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19749-4C26-46F6-A13E-4F2E91EC14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B2F5F-49ED-40E3-A1A5-941FF8279870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26E5B-3572-4EEA-91A0-FE0838ED6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D8116-DB0F-4C4A-85AD-5331C0D78B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B74FA-BCF5-412C-B474-5CA730E53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645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C1060-699B-414A-8D16-7630F8BDD05E}" type="datetimeFigureOut">
              <a:rPr lang="en-US" smtClean="0"/>
              <a:t>2/9/2024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F348-2A86-4531-BD4E-BD8C0BBDAD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30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04A7F-3ACF-B26F-A674-11F13C490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68555-CDFD-0612-B592-10C38704C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F501B-083B-7FA7-FD8D-4164ACD03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CFC06-44AF-F4F4-25F4-BC5CEC5C2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4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A425-7E71-9997-D268-28EC72FD3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C5E1D-EBE9-8A5E-B8A6-19862738C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FD96B-728D-F3A3-5A35-482F1FFFC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200B5-8E85-5CF7-4480-DBBD91669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835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230B0-C23E-65B3-7E2C-E9CB86738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D9861-3678-0D97-27F1-2884B46FB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5797F-50A0-DC5F-6B1A-DE61F00D4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6AAB6-4B74-A5B7-B81D-3AA21E113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688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89697-0022-0387-9823-036A8CCA8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01B96-C4A4-A807-57F3-FA75BEDFC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06F2D-A41F-00D2-5248-7FC84CEA3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7ABD1-D959-FF5D-44E2-8219177AC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21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24EDB-D31F-5D02-0314-1FBB9B027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42C7F5-AA7C-B26E-8F8D-69C691F5CF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377C4-707A-07A4-D68A-90627A2F4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32029-3E44-AA85-1CFE-347DB82AA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9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4412-F840-B215-5419-797460F6B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D55E1F-7A8F-3805-9C98-10F991A564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84A68-7704-6344-6541-784C31300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D486E-61AB-C812-65F2-86F36E3077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75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5B730-BCD5-EA29-E0FF-2667C1964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F7593-1F56-BF0F-B1B3-D588A3564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3DDDBD-9BBD-7BBD-C426-171CC3DA4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8300B-F663-8A8C-7353-B59A9D52C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61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045F-FAAD-3E02-44AE-85092D968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C0324-1461-A281-DBFC-ED5C49F25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BBC84-90B3-8D73-7D6B-C542F7A6E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F052B-4D38-54E0-E235-914BC2274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7DB33-D8D4-000B-EBAA-235762C2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11DC9-29B8-BF8C-802C-58E39F0E6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4185BF-81D7-E74A-4DD0-46F6DB259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26684-027A-A942-1FE2-93BA941C87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245-A7A5-4517-A4C5-F741FAE668F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1947BE1-D586-49AE-B2E6-EE426AA23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532914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C316E-D918-422D-AC5F-D93C59AB6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8" y="627016"/>
            <a:ext cx="6389027" cy="5601790"/>
          </a:xfrm>
        </p:spPr>
        <p:txBody>
          <a:bodyPr>
            <a:noAutofit/>
          </a:bodyPr>
          <a:lstStyle>
            <a:lvl1pPr algn="r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8000" baseline="0"/>
            </a:lvl1pPr>
          </a:lstStyle>
          <a:p>
            <a:r>
              <a:rPr lang="en-US" dirty="0"/>
              <a:t>Click to edit Master TEXT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4012DC-9879-489B-B525-C474C5DD29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9797" y="627016"/>
            <a:ext cx="3199034" cy="5590903"/>
          </a:xfrm>
        </p:spPr>
        <p:txBody>
          <a:bodyPr anchor="ctr">
            <a:normAutofit/>
          </a:bodyPr>
          <a:lstStyle>
            <a:lvl1pPr>
              <a:defRPr lang="en-US" sz="2600" kern="1200" spc="50" baseline="0" dirty="0" smtClean="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405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64985"/>
            <a:ext cx="5297764" cy="39521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3472D-332A-4010-9FEA-8E1E9AE7E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6213" y="336958"/>
            <a:ext cx="10616187" cy="1700784"/>
          </a:xfrm>
        </p:spPr>
        <p:txBody>
          <a:bodyPr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120" y="2587752"/>
            <a:ext cx="3694176" cy="3258102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cs typeface="Calibri"/>
              </a:rPr>
              <a:t>Click to edit master text style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D1BED5-2D39-40ED-92F5-CF06BE8A75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7764" y="2265363"/>
            <a:ext cx="3479524" cy="3951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77288" y="2265363"/>
            <a:ext cx="3414712" cy="3951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1" y="6356350"/>
            <a:ext cx="335326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0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438" y="317499"/>
            <a:ext cx="4500737" cy="2095501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438" y="2587625"/>
            <a:ext cx="4500737" cy="35941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74" y="0"/>
            <a:ext cx="3046351" cy="34283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54A389-080E-45CE-8275-215B7C9B5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763" y="0"/>
            <a:ext cx="3048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2350" y="3429000"/>
            <a:ext cx="607695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3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8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23697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8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5771" y="1004205"/>
            <a:ext cx="6096000" cy="37251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734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5771" y="4865914"/>
            <a:ext cx="6096000" cy="532038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1DF4D9E-FD4F-4244-ACD6-44EC4C0494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6800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44F5B526-8975-4F7C-B558-830FCEE068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1762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ED20DBB5-D24E-40D6-AFFB-428692A51A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76021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F6F7262C-3E29-4219-AF83-B7A71B97A1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4500" y="3048000"/>
            <a:ext cx="1790700" cy="17907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3861F78-BD42-4F29-8487-1641CFD039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66800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FAB1F8B-1CEE-4068-86DE-561A12A041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6800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D5AE44CD-B78E-4EE2-B0F2-E0D436C2BA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21762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3C4FE2DB-091F-4F7A-B6B6-9A6F22AC0B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21762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3A3F9D5D-A5CF-482B-A14C-E5BFADB76F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76021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7">
            <a:extLst>
              <a:ext uri="{FF2B5EF4-FFF2-40B4-BE49-F238E27FC236}">
                <a16:creationId xmlns:a16="http://schemas.microsoft.com/office/drawing/2014/main" id="{A4F265B4-1FBB-4396-A938-862D45713A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6021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AC1BA7DC-98B0-4261-8F1E-8101FB5D480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34500" y="5124103"/>
            <a:ext cx="1790700" cy="350292"/>
          </a:xfrm>
        </p:spPr>
        <p:txBody>
          <a:bodyPr>
            <a:normAutofit/>
          </a:bodyPr>
          <a:lstStyle>
            <a:lvl1pPr algn="ctr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7">
            <a:extLst>
              <a:ext uri="{FF2B5EF4-FFF2-40B4-BE49-F238E27FC236}">
                <a16:creationId xmlns:a16="http://schemas.microsoft.com/office/drawing/2014/main" id="{2E4EF69E-34E2-46FF-A0FA-3F136396D3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334500" y="5458421"/>
            <a:ext cx="1790700" cy="350292"/>
          </a:xfrm>
        </p:spPr>
        <p:txBody>
          <a:bodyPr>
            <a:noAutofit/>
          </a:bodyPr>
          <a:lstStyle>
            <a:lvl1pPr algn="ctr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8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7512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7512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054C03E-8FD4-4345-A971-0A2CCF5C4A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94903" y="2587752"/>
            <a:ext cx="3236976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56D09A0C-509F-447E-AFB1-5531727D7DF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4903" y="3594538"/>
            <a:ext cx="3236976" cy="258680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700"/>
            </a:lvl1pPr>
            <a:lvl2pPr>
              <a:defRPr sz="1800"/>
            </a:lvl2pPr>
            <a:lvl3pPr marL="560070" indent="-285750">
              <a:buFont typeface="Arial" panose="020B0604020202020204" pitchFamily="34" charset="0"/>
              <a:buChar char="•"/>
              <a:defRPr sz="140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1791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5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F7571-A130-4054-9513-4BDAC9AE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830" y="635000"/>
            <a:ext cx="5171770" cy="2039374"/>
          </a:xfrm>
        </p:spPr>
        <p:txBody>
          <a:bodyPr anchor="b">
            <a:noAutofit/>
          </a:bodyPr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6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A27FA5-F6EE-4784-AC43-76381FC2CD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1998" y="2911475"/>
            <a:ext cx="4500563" cy="3311525"/>
          </a:xfrm>
        </p:spPr>
        <p:txBody>
          <a:bodyPr>
            <a:normAutofit/>
          </a:bodyPr>
          <a:lstStyle>
            <a:lvl1pPr>
              <a:defRPr lang="en-US" sz="2200" kern="1200" spc="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094F8F4-63E4-4A00-8F98-09219DA987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2113" y="639763"/>
            <a:ext cx="2198687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34D9F00-72E9-433A-9427-8DA07653B2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37675" y="638175"/>
            <a:ext cx="2198688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AD0C148-B6DB-4D32-B139-403A6AEC3DD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2113" y="3668713"/>
            <a:ext cx="2198687" cy="2554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9D424B8-9E08-469D-88C8-019306CA382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37675" y="3668713"/>
            <a:ext cx="2198688" cy="2546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2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90108" y="1225106"/>
            <a:ext cx="8201891" cy="39518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6A3D1-C594-4520-A142-F0D3F59C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193" y="3036762"/>
            <a:ext cx="7136064" cy="1700784"/>
          </a:xfrm>
        </p:spPr>
        <p:txBody>
          <a:bodyPr/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804" y="1225484"/>
            <a:ext cx="4059934" cy="395180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779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6F6145-A1AE-4CDA-AE26-E8FDEFAAB39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984437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FDD02FA-6843-4E54-ACDC-AFEAFB4EFAA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421095" y="5355583"/>
            <a:ext cx="2270162" cy="577153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cs typeface="Calibri"/>
              </a:rPr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99AED-D702-41BF-B21E-9BFB0630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40505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4C4BB-67B0-4BF7-A7D4-4222652E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2C385-1FC3-453C-952E-8DDB1B05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4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7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3" r:id="rId4"/>
    <p:sldLayoutId id="2147483672" r:id="rId5"/>
    <p:sldLayoutId id="2147483686" r:id="rId6"/>
    <p:sldLayoutId id="2147483687" r:id="rId7"/>
    <p:sldLayoutId id="2147483675" r:id="rId8"/>
    <p:sldLayoutId id="2147483688" r:id="rId9"/>
    <p:sldLayoutId id="2147483682" r:id="rId10"/>
    <p:sldLayoutId id="214748368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E7F30-C8DE-E82B-EF48-63586B285BE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352800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23641D-9370-3AD3-40E7-E8104E2F9C05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3238500" cy="365125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1E22D3-2EDD-F3DB-1DA6-55EEA3DACF7C}"/>
              </a:ext>
            </a:extLst>
          </p:cNvPr>
          <p:cNvSpPr/>
          <p:nvPr/>
        </p:nvSpPr>
        <p:spPr>
          <a:xfrm>
            <a:off x="7390614" y="0"/>
            <a:ext cx="28280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9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8" y="627016"/>
            <a:ext cx="6389027" cy="5601790"/>
          </a:xfrm>
        </p:spPr>
        <p:txBody>
          <a:bodyPr/>
          <a:lstStyle/>
          <a:p>
            <a:pPr algn="ctr"/>
            <a:r>
              <a:rPr lang="en-US" dirty="0"/>
              <a:t>“I Wish I had never been born!”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F1D482-5D32-F6B1-AD13-61A0AB221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34"/>
          <a:stretch/>
        </p:blipFill>
        <p:spPr>
          <a:xfrm>
            <a:off x="7639940" y="919562"/>
            <a:ext cx="4475148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/>
          <a:lstStyle/>
          <a:p>
            <a:r>
              <a:rPr lang="en-US" dirty="0"/>
              <a:t>Job – 3:1-19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3920" y="2709017"/>
            <a:ext cx="7423304" cy="367742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800" dirty="0"/>
              <a:t>“Job opened his mouth and cursed the day of his birth.” </a:t>
            </a:r>
          </a:p>
          <a:p>
            <a:r>
              <a:rPr lang="en-US" sz="2800" dirty="0"/>
              <a:t> "May the day perish on which I was born….”</a:t>
            </a:r>
          </a:p>
          <a:p>
            <a:r>
              <a:rPr lang="en-US" sz="2800" dirty="0"/>
              <a:t>"Why did I not die at birth? Why did I not perish when I came from the womb?”</a:t>
            </a:r>
          </a:p>
          <a:p>
            <a:r>
              <a:rPr lang="en-US" sz="2800" dirty="0"/>
              <a:t>“Or why was I not hidden like a stillborn child, Like infants who never saw light?”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AAEF37-DAD2-2A61-2D51-3CE5ABBED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7224" y="2611450"/>
            <a:ext cx="3708163" cy="370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16D8A-2E12-4C9A-8001-077CF2830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0"/>
            <a:ext cx="8262693" cy="2095501"/>
          </a:xfrm>
        </p:spPr>
        <p:txBody>
          <a:bodyPr>
            <a:normAutofit/>
          </a:bodyPr>
          <a:lstStyle/>
          <a:p>
            <a:r>
              <a:rPr lang="en-US" sz="8000" dirty="0"/>
              <a:t>Day of judgment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69D5268B-B9FF-4EF5-90FE-EC2BBE06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095501"/>
            <a:ext cx="5545871" cy="35941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Hebrews 9:27 “appointed for men to die once, but after this the judgment”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Acts 17:30,31 “He has appointed a day on which He will judge the world in righteousness by the Man whom He has ordained”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8A0E0C01-C0E3-4A01-A4F2-4C32D4425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0A2AA5F-AC43-49A7-AA8B-D75C87AB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6A6E15-FD19-78E7-9114-A216F7135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2310180"/>
            <a:ext cx="5213526" cy="3429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198FCD-9861-93D0-F664-76639CECDF51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7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AD947C-1ADA-705C-537C-F2079DB0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F13C6-41DB-3308-506F-7934ECCA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If you die lost, you will wish you were never born: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97072DCB-12C6-22DD-631C-C576FD49C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Because of the Separation – Isaiah 59:1,2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SIN Separates MAN from GOD!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You can NEVER be in Gods presence AGAIN!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Revelation 21:8 “cowardly, unbelieving, abominable, murderers, sexually immoral, sorcerers, idolaters, and all liars shall have their part in the lake which burns with fire and brimstone”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Revelation 14:13 “Blessed are the dead who die in the Lord”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Luke 16:26-31; Romans 1:16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417FEEE1-E411-5B0A-F62F-B7A25E9D5E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476498E-AA8C-C595-8E07-0640BE53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B1F2C1-2515-59C7-FDBD-131249F48DCA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254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ECAFC-72C6-1D29-72FF-9FDFEF752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41CE4-3517-A223-DAFD-C4E8AFC6E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If you die lost, you will wish you were never born: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F3A0F7A0-7261-61B5-391D-52B429537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Because of the Pain – eternal fires of HELL!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Luke 16:23 “being in torments in Hades”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Matthew 25:41 “the everlasting fire prepared for the devil and his angels." 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A Place Filled with PAIN and GNASHING OF TEETH!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Matthew 25:30; Revelation 14:11 “they have no rest”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Mark 9:43-46 “their worm does not die and the fire is not quenched”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7B452F66-C49E-6306-F6FE-6F2A5442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6CED23D-4A92-670E-527A-1A72DC40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055C8-8956-E2AB-04BC-0C00D7001E4E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80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0F75DB-6AA4-9E7B-4DFD-58B95CF1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96ACB-CBA5-5A88-476D-D03DAC791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If you die lost, you will wish you were never born: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C35439BE-A7F2-8C1E-D454-EAE5DF4EC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Because of the Duration – Punishment of HELL is ETERNAL!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Matthew 25:46 “everlasting punishment." 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The LENGTH of the PUNISHMENT in Matthew 25:46 is the SAME as the LENGTH OF LIFE!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“Where will you spend eternity?”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ETERNITY will NEVER be SPENT!  It will ALWAYS BE!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WHERE WILL YOU </a:t>
            </a:r>
            <a:r>
              <a:rPr lang="en-US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r>
              <a:rPr lang="en-US" sz="3200" dirty="0"/>
              <a:t> IN ETERNITY?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80FDAC5-C1D5-BB73-841B-B5FD07A3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8275582-1A5A-6629-0E97-AA367CC2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CB1D7D-38FA-6DE7-D70C-912E1168989E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88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47D31B-0F6E-4CE2-8E5C-C32C7A2BE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64C-8083-E6DE-4307-FC92EA494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If you die lost, you will wish you were never born: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AEEB8C27-4C73-BC61-23FD-0F06CB0FF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Because of the LOSS – the most PRECIOUS POSSESION they have EVER OWNED!  Their OWN SOULS!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Mark 8:36,37 “what will a man give in exchange for his soul?"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Born to “GLORIFY GOD IN OUR BODIES!" 1 Corinthians 6:20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God desires you to OBEY HIM and LIVE ETERNALLY – 2 Peter 3:9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614F8CC-9456-0E9C-90C5-AC65D6DD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7611B9A-3CBC-36B0-7F5C-7F6AF629E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48E1F6-1361-A85A-6D81-B485D850D12A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99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3312A6-F23F-DB27-453D-11377733F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891F5-6F76-AA35-8F5D-981A17F0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If you die lost, you will wish you were never born: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ABB6CEF6-B6E4-69E0-DBDD-0B7491D40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Because they LOST HEAVEN!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1 Peter 1:3-5  “an inheritance incorruptible and undefiled and that does not fade away, reserved in heaven for you”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John 14:1-6 “In My Father's house are many mansions; if it were not so, I would have told you. I go to prepare a place for you. 3 "And if I go and prepare a place for you, I will come again and receive you to Myself; that where I am, there you may be also.”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7B0C9B02-E104-19CA-F685-4662BFE1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9538D10-C942-78DE-035D-B0060888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7E559-9316-53D3-7C07-4ED2F73E365F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655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BE27B4-EEEE-B42C-5975-7679BA540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28800-FFE9-3D7D-B9CF-F34C7C68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If you die lost, you will wish you were never born: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A910F199-517B-1875-2C2D-4D1C0D75D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9" y="1575899"/>
            <a:ext cx="6064616" cy="486214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Because they have LOST ALL HOPE!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Romans 8:24 “saved in hope”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“As long as there is LIFE there is HOPE.”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Means NOTHING to those in HELL!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97F0E51-B4D0-3500-3EB5-B8D29BE1C3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8A4CBA9-19B9-F15A-5DA7-149ED875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F3CF48-D854-AB74-1852-928805A86EAC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27A57-5CDB-BEFB-BB0F-CB0CBECC0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590" y="3218717"/>
            <a:ext cx="3933825" cy="2952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079E01-FA90-5872-5425-D4DCDCC4B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932717"/>
            <a:ext cx="368503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31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25E0F1-EB88-D946-9D9B-2B90B4985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F262-4FE6-317F-AA6A-FF86084FB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136525"/>
            <a:ext cx="10451977" cy="1521069"/>
          </a:xfrm>
        </p:spPr>
        <p:txBody>
          <a:bodyPr>
            <a:noAutofit/>
          </a:bodyPr>
          <a:lstStyle/>
          <a:p>
            <a:r>
              <a:rPr lang="en-US" dirty="0"/>
              <a:t>You are already  born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B694BD1F-69A9-705C-E0BB-52173FD12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As long as you remain in this life, there is opportunity for you to CHOOSE where you will BE in ETERNITY!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IF you have not obeyed the gospel of Christ and come INTO CHRIST (and you are WISE) you will use this opportunity to OBEY THE GOSPEL!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Eternity will be a time of PRAISE and THANKSGIVING IF, and ONLY IF you die IN CHRIST, as a FAITHFUL CHILD OF GOD!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E0681A44-F166-9ADA-EB30-1833C9BF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AA1F9BB-B928-5961-E4D7-1A0429FE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87392-D7F0-EADB-A280-B77318730A2B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338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9DFF76-4913-A4B0-E81C-D387F12A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A7F60-5D3B-D824-BABB-1DA27540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32" y="136525"/>
            <a:ext cx="10884876" cy="1521069"/>
          </a:xfrm>
        </p:spPr>
        <p:txBody>
          <a:bodyPr>
            <a:noAutofit/>
          </a:bodyPr>
          <a:lstStyle/>
          <a:p>
            <a:r>
              <a:rPr lang="en-US" dirty="0"/>
              <a:t>How can you get into christ now?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B49D79EE-865C-F21C-9F67-81CA340AE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/>
              <a:t>Galatians 3:26-27 NKJV 26 “For you are all sons of God through faith in Christ Jesus. 27 For as many of you as were baptized into Christ have put on Christ.”</a:t>
            </a:r>
          </a:p>
          <a:p>
            <a:pPr>
              <a:lnSpc>
                <a:spcPct val="100000"/>
              </a:lnSpc>
            </a:pPr>
            <a:r>
              <a:rPr lang="en-US" sz="4400" dirty="0"/>
              <a:t>Once IN CHRIST and don’t remain FAITHFUL to Him, all HOPE is not LOST!   Acts 8:22-24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C78FFBB-B2B6-6C95-72FB-2BA01CD7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F12F45A-2C85-104D-1F15-C0A450B85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1515D-042F-F5C2-F9B9-80D5D60DAD9F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82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52D58-0960-66CA-3409-846BF6499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57BC-70EF-36C4-FB37-5CFFE972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32" y="136525"/>
            <a:ext cx="10884876" cy="1521069"/>
          </a:xfrm>
        </p:spPr>
        <p:txBody>
          <a:bodyPr>
            <a:noAutofit/>
          </a:bodyPr>
          <a:lstStyle/>
          <a:p>
            <a:r>
              <a:rPr lang="en-US" sz="4800" dirty="0"/>
              <a:t>A serious &amp; soul-searching question: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BC740227-F148-2F0B-FD53-01381294E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1575899"/>
            <a:ext cx="10091493" cy="48621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died tonight, would you enter eternity wishing you had never been born?</a:t>
            </a:r>
          </a:p>
          <a:p>
            <a:pPr>
              <a:lnSpc>
                <a:spcPct val="100000"/>
              </a:lnSpc>
            </a:pPr>
            <a:r>
              <a:rPr lang="en-US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would you be thankful for the day of your birth?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C012E181-4026-3813-8936-E9AD93FCB8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3720" y="6356350"/>
            <a:ext cx="3236976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C6CEFC2-D988-F486-62DF-926C0333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F97E8200-1950-409B-82E7-99938E7AE35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C8C603-D3F1-0233-CDF7-541895332A89}"/>
              </a:ext>
            </a:extLst>
          </p:cNvPr>
          <p:cNvSpPr/>
          <p:nvPr/>
        </p:nvSpPr>
        <p:spPr>
          <a:xfrm>
            <a:off x="960438" y="6356350"/>
            <a:ext cx="1668462" cy="299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616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51B918-0091-4E96-9E28-42B87D9557A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0EFE35-5C2D-4EEC-93CA-7B3D408873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78E47-D7B4-44CA-8507-24783F79A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Fracture design</Template>
  <TotalTime>167</TotalTime>
  <Words>794</Words>
  <Application>Microsoft Office PowerPoint</Application>
  <PresentationFormat>Widescreen</PresentationFormat>
  <Paragraphs>86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Franklin Gothic Demi Cond</vt:lpstr>
      <vt:lpstr>Franklin Gothic Medium</vt:lpstr>
      <vt:lpstr>Wingdings</vt:lpstr>
      <vt:lpstr>JuxtaposeVTI</vt:lpstr>
      <vt:lpstr>PowerPoint Presentation</vt:lpstr>
      <vt:lpstr>“I Wish I had never been born!”</vt:lpstr>
      <vt:lpstr>Job – 3:1-19</vt:lpstr>
      <vt:lpstr>Day of judgment</vt:lpstr>
      <vt:lpstr>If you die lost, you will wish you were never born:</vt:lpstr>
      <vt:lpstr>If you die lost, you will wish you were never born:</vt:lpstr>
      <vt:lpstr>If you die lost, you will wish you were never born:</vt:lpstr>
      <vt:lpstr>If you die lost, you will wish you were never born:</vt:lpstr>
      <vt:lpstr>If you die lost, you will wish you were never born:</vt:lpstr>
      <vt:lpstr>If you die lost, you will wish you were never born:</vt:lpstr>
      <vt:lpstr>You are already  born</vt:lpstr>
      <vt:lpstr>How can you get into christ now?</vt:lpstr>
      <vt:lpstr>A serious &amp; soul-searching question: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 Wish I had never been born!”</dc:title>
  <dc:creator>Gailen Evans</dc:creator>
  <cp:lastModifiedBy>Gailen Evans</cp:lastModifiedBy>
  <cp:revision>15</cp:revision>
  <dcterms:created xsi:type="dcterms:W3CDTF">2024-02-09T19:48:59Z</dcterms:created>
  <dcterms:modified xsi:type="dcterms:W3CDTF">2024-02-09T22:36:01Z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